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embeddedFontLst>
    <p:embeddedFont>
      <p:font typeface="Nunito"/>
      <p:regular r:id="rId9"/>
      <p:bold r:id="rId10"/>
    </p:embeddedFont>
    <p:embeddedFont>
      <p:font typeface="Karla"/>
      <p:regular r:id="rId11"/>
      <p:bold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9" Type="http://schemas.openxmlformats.org/officeDocument/2006/relationships/font" Target="fonts/font1.fntdata"/><Relationship Id="rId10" Type="http://schemas.openxmlformats.org/officeDocument/2006/relationships/font" Target="fonts/font2.fntdata"/><Relationship Id="rId11" Type="http://schemas.openxmlformats.org/officeDocument/2006/relationships/font" Target="fonts/font3.fntdata"/><Relationship Id="rId1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Seating chart - rows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309360" y="228600"/>
            <a:ext cx="5440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Class: ______   Room: ______   Semester: ______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355848" y="914400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355848" y="914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FRONT OF ROOM - board and teacher's desk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Made with LessonHQ - lessonhq.us   |   Click any desk to type a name. Drag desks to match your room.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02920" y="169164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395728" y="1691640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395728" y="169164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88536" y="1691640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88536" y="169164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81344" y="1691640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181344" y="169164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074152" y="1691640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74152" y="169164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966960" y="1691640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966960" y="1691640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02920" y="2633472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" y="2633472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395728" y="2633472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395728" y="2633472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288536" y="2633472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288536" y="2633472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181344" y="2633472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181344" y="2633472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074152" y="2633472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074152" y="2633472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9966960" y="2633472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966960" y="2633472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502920" y="3575304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02920" y="3575304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2395728" y="3575304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395728" y="3575304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288536" y="3575304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288536" y="3575304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181344" y="3575304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181344" y="3575304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9" name="Shape 37"/>
          <p:cNvSpPr/>
          <p:nvPr/>
        </p:nvSpPr>
        <p:spPr>
          <a:xfrm>
            <a:off x="8074152" y="3575304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074152" y="3575304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1" name="Shape 39"/>
          <p:cNvSpPr/>
          <p:nvPr/>
        </p:nvSpPr>
        <p:spPr>
          <a:xfrm>
            <a:off x="9966960" y="3575304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966960" y="3575304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502920" y="4517136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502920" y="4517136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2395728" y="4517136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395728" y="4517136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7" name="Shape 45"/>
          <p:cNvSpPr/>
          <p:nvPr/>
        </p:nvSpPr>
        <p:spPr>
          <a:xfrm>
            <a:off x="4288536" y="4517136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288536" y="4517136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9" name="Shape 47"/>
          <p:cNvSpPr/>
          <p:nvPr/>
        </p:nvSpPr>
        <p:spPr>
          <a:xfrm>
            <a:off x="6181344" y="4517136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181344" y="4517136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1" name="Shape 49"/>
          <p:cNvSpPr/>
          <p:nvPr/>
        </p:nvSpPr>
        <p:spPr>
          <a:xfrm>
            <a:off x="8074152" y="4517136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8074152" y="4517136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3" name="Shape 51"/>
          <p:cNvSpPr/>
          <p:nvPr/>
        </p:nvSpPr>
        <p:spPr>
          <a:xfrm>
            <a:off x="9966960" y="4517136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9966960" y="4517136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5" name="Shape 53"/>
          <p:cNvSpPr/>
          <p:nvPr/>
        </p:nvSpPr>
        <p:spPr>
          <a:xfrm>
            <a:off x="502920" y="5458968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502920" y="5458968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7" name="Shape 55"/>
          <p:cNvSpPr/>
          <p:nvPr/>
        </p:nvSpPr>
        <p:spPr>
          <a:xfrm>
            <a:off x="2395728" y="5458968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395728" y="5458968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9" name="Shape 57"/>
          <p:cNvSpPr/>
          <p:nvPr/>
        </p:nvSpPr>
        <p:spPr>
          <a:xfrm>
            <a:off x="4288536" y="5458968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288536" y="5458968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61" name="Shape 59"/>
          <p:cNvSpPr/>
          <p:nvPr/>
        </p:nvSpPr>
        <p:spPr>
          <a:xfrm>
            <a:off x="6181344" y="5458968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6181344" y="5458968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63" name="Shape 61"/>
          <p:cNvSpPr/>
          <p:nvPr/>
        </p:nvSpPr>
        <p:spPr>
          <a:xfrm>
            <a:off x="8074152" y="5458968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8074152" y="5458968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65" name="Shape 63"/>
          <p:cNvSpPr/>
          <p:nvPr/>
        </p:nvSpPr>
        <p:spPr>
          <a:xfrm>
            <a:off x="9966960" y="5458968"/>
            <a:ext cx="1691640" cy="731520"/>
          </a:xfrm>
          <a:prstGeom prst="roundRect">
            <a:avLst>
              <a:gd name="adj" fmla="val 10000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9966960" y="5458968"/>
            <a:ext cx="1691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5852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1B4B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Seating chart - groups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309360" y="228600"/>
            <a:ext cx="5440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Class: ______   Room: ______   Semester: ______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3355848" y="914400"/>
            <a:ext cx="5486400" cy="457200"/>
          </a:xfrm>
          <a:prstGeom prst="roundRect">
            <a:avLst>
              <a:gd name="adj" fmla="val 16000"/>
            </a:avLst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355848" y="914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Nunito" pitchFamily="34" charset="0"/>
                <a:ea typeface="Nunito" pitchFamily="34" charset="-122"/>
                <a:cs typeface="Nunito" pitchFamily="34" charset="-120"/>
              </a:rPr>
              <a:t>FRONT OF ROOM - board and teacher's desk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Made with LessonHQ - lessonhq.us   |   Click any desk to type a name. Drag desks to match your room.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1600200" y="1801368"/>
            <a:ext cx="1280160" cy="2011680"/>
          </a:xfrm>
          <a:prstGeom prst="roundRect">
            <a:avLst>
              <a:gd name="adj" fmla="val 7143"/>
            </a:avLst>
          </a:prstGeom>
          <a:solidFill>
            <a:srgbClr val="EDE9FE"/>
          </a:solidFill>
          <a:ln w="12700">
            <a:solidFill>
              <a:srgbClr val="EDE9F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9164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69164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926080" y="169164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926080" y="169164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40080" y="240487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240487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926080" y="240487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926080" y="240487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40080" y="311810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0080" y="311810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2926080" y="311810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926080" y="311810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58968" y="1801368"/>
            <a:ext cx="1280160" cy="2011680"/>
          </a:xfrm>
          <a:prstGeom prst="roundRect">
            <a:avLst>
              <a:gd name="adj" fmla="val 7143"/>
            </a:avLst>
          </a:prstGeom>
          <a:solidFill>
            <a:srgbClr val="EDE9FE"/>
          </a:solidFill>
          <a:ln w="12700">
            <a:solidFill>
              <a:srgbClr val="EDE9F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98848" y="169164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498848" y="169164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784848" y="169164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784848" y="169164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498848" y="240487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498848" y="240487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784848" y="240487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784848" y="240487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4498848" y="311810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498848" y="311810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6784848" y="311810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784848" y="311810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9317736" y="1801368"/>
            <a:ext cx="1280160" cy="2011680"/>
          </a:xfrm>
          <a:prstGeom prst="roundRect">
            <a:avLst>
              <a:gd name="adj" fmla="val 7143"/>
            </a:avLst>
          </a:prstGeom>
          <a:solidFill>
            <a:srgbClr val="EDE9FE"/>
          </a:solidFill>
          <a:ln w="12700">
            <a:solidFill>
              <a:srgbClr val="EDE9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357616" y="169164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357616" y="169164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6" name="Shape 34"/>
          <p:cNvSpPr/>
          <p:nvPr/>
        </p:nvSpPr>
        <p:spPr>
          <a:xfrm>
            <a:off x="10643616" y="169164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643616" y="169164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8357616" y="240487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357616" y="240487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10643616" y="240487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643616" y="240487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8357616" y="311810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357616" y="311810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10643616" y="311810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643616" y="311810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1600200" y="4224528"/>
            <a:ext cx="1280160" cy="2011680"/>
          </a:xfrm>
          <a:prstGeom prst="roundRect">
            <a:avLst>
              <a:gd name="adj" fmla="val 7143"/>
            </a:avLst>
          </a:prstGeom>
          <a:solidFill>
            <a:srgbClr val="EDE9FE"/>
          </a:solidFill>
          <a:ln w="12700">
            <a:solidFill>
              <a:srgbClr val="EDE9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40080" y="411480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40080" y="411480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49" name="Shape 47"/>
          <p:cNvSpPr/>
          <p:nvPr/>
        </p:nvSpPr>
        <p:spPr>
          <a:xfrm>
            <a:off x="2926080" y="411480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2926080" y="411480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1" name="Shape 49"/>
          <p:cNvSpPr/>
          <p:nvPr/>
        </p:nvSpPr>
        <p:spPr>
          <a:xfrm>
            <a:off x="640080" y="482803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40080" y="482803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3" name="Shape 51"/>
          <p:cNvSpPr/>
          <p:nvPr/>
        </p:nvSpPr>
        <p:spPr>
          <a:xfrm>
            <a:off x="2926080" y="482803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2926080" y="482803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5" name="Shape 53"/>
          <p:cNvSpPr/>
          <p:nvPr/>
        </p:nvSpPr>
        <p:spPr>
          <a:xfrm>
            <a:off x="640080" y="554126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40080" y="554126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7" name="Shape 55"/>
          <p:cNvSpPr/>
          <p:nvPr/>
        </p:nvSpPr>
        <p:spPr>
          <a:xfrm>
            <a:off x="2926080" y="554126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926080" y="554126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59" name="Shape 57"/>
          <p:cNvSpPr/>
          <p:nvPr/>
        </p:nvSpPr>
        <p:spPr>
          <a:xfrm>
            <a:off x="5458968" y="4224528"/>
            <a:ext cx="1280160" cy="2011680"/>
          </a:xfrm>
          <a:prstGeom prst="roundRect">
            <a:avLst>
              <a:gd name="adj" fmla="val 7143"/>
            </a:avLst>
          </a:prstGeom>
          <a:solidFill>
            <a:srgbClr val="EDE9FE"/>
          </a:solidFill>
          <a:ln w="12700">
            <a:solidFill>
              <a:srgbClr val="EDE9FE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4498848" y="411480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4498848" y="411480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62" name="Shape 60"/>
          <p:cNvSpPr/>
          <p:nvPr/>
        </p:nvSpPr>
        <p:spPr>
          <a:xfrm>
            <a:off x="6784848" y="411480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6784848" y="411480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64" name="Shape 62"/>
          <p:cNvSpPr/>
          <p:nvPr/>
        </p:nvSpPr>
        <p:spPr>
          <a:xfrm>
            <a:off x="4498848" y="482803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4498848" y="482803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66" name="Shape 64"/>
          <p:cNvSpPr/>
          <p:nvPr/>
        </p:nvSpPr>
        <p:spPr>
          <a:xfrm>
            <a:off x="6784848" y="482803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6784848" y="482803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68" name="Shape 66"/>
          <p:cNvSpPr/>
          <p:nvPr/>
        </p:nvSpPr>
        <p:spPr>
          <a:xfrm>
            <a:off x="4498848" y="554126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4498848" y="554126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70" name="Shape 68"/>
          <p:cNvSpPr/>
          <p:nvPr/>
        </p:nvSpPr>
        <p:spPr>
          <a:xfrm>
            <a:off x="6784848" y="554126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6784848" y="554126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72" name="Shape 70"/>
          <p:cNvSpPr/>
          <p:nvPr/>
        </p:nvSpPr>
        <p:spPr>
          <a:xfrm>
            <a:off x="9317736" y="4224528"/>
            <a:ext cx="1280160" cy="2011680"/>
          </a:xfrm>
          <a:prstGeom prst="roundRect">
            <a:avLst>
              <a:gd name="adj" fmla="val 7143"/>
            </a:avLst>
          </a:prstGeom>
          <a:solidFill>
            <a:srgbClr val="EDE9FE"/>
          </a:solidFill>
          <a:ln w="12700">
            <a:solidFill>
              <a:srgbClr val="EDE9FE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8357616" y="411480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8357616" y="411480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75" name="Shape 73"/>
          <p:cNvSpPr/>
          <p:nvPr/>
        </p:nvSpPr>
        <p:spPr>
          <a:xfrm>
            <a:off x="10643616" y="4114800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10643616" y="4114800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77" name="Shape 75"/>
          <p:cNvSpPr/>
          <p:nvPr/>
        </p:nvSpPr>
        <p:spPr>
          <a:xfrm>
            <a:off x="8357616" y="482803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8357616" y="482803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79" name="Shape 77"/>
          <p:cNvSpPr/>
          <p:nvPr/>
        </p:nvSpPr>
        <p:spPr>
          <a:xfrm>
            <a:off x="10643616" y="4828032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10643616" y="4828032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81" name="Shape 79"/>
          <p:cNvSpPr/>
          <p:nvPr/>
        </p:nvSpPr>
        <p:spPr>
          <a:xfrm>
            <a:off x="8357616" y="554126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8357616" y="554126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  <p:sp>
        <p:nvSpPr>
          <p:cNvPr id="83" name="Shape 81"/>
          <p:cNvSpPr/>
          <p:nvPr/>
        </p:nvSpPr>
        <p:spPr>
          <a:xfrm>
            <a:off x="10643616" y="5541264"/>
            <a:ext cx="914400" cy="621792"/>
          </a:xfrm>
          <a:prstGeom prst="roundRect">
            <a:avLst>
              <a:gd name="adj" fmla="val 11765"/>
            </a:avLst>
          </a:prstGeom>
          <a:solidFill>
            <a:srgbClr val="F7F5FF"/>
          </a:solidFill>
          <a:ln w="15875">
            <a:solidFill>
              <a:srgbClr val="4F46E5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10643616" y="5541264"/>
            <a:ext cx="9144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B728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Name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LessonHQ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Seating Chart</dc:title>
  <dc:subject>PptxGenJS Presentation</dc:subject>
  <dc:creator>LessonHQ</dc:creator>
  <cp:lastModifiedBy>LessonHQ</cp:lastModifiedBy>
  <cp:revision>1</cp:revision>
  <dcterms:created xsi:type="dcterms:W3CDTF">2026-10-05T09:23:56Z</dcterms:created>
  <dcterms:modified xsi:type="dcterms:W3CDTF">2026-10-05T09:23:56Z</dcterms:modified>
</cp:coreProperties>
</file>