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embeddedFontLst>
    <p:embeddedFont>
      <p:font typeface="Nunito"/>
      <p:regular r:id="rId10"/>
      <p:bold r:id="rId11"/>
    </p:embeddedFont>
    <p:embeddedFont>
      <p:font typeface="Karla"/>
      <p:regular r:id="rId12"/>
      <p:bold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font" Target="fonts/font1.fntdata"/><Relationship Id="rId11" Type="http://schemas.openxmlformats.org/officeDocument/2006/relationships/font" Target="fonts/font2.fntdata"/><Relationship Id="rId12" Type="http://schemas.openxmlformats.org/officeDocument/2006/relationships/font" Target="fonts/font3.fntdata"/><Relationship Id="rId13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51560"/>
            <a:ext cx="12191695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28016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9326880" y="22860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Lesson</a:t>
            </a:r>
            <a:pPr algn="r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HQ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Answer on your ticket before you leave. Edit the questions to match today's lesson.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Made with LessonHQ - lessonhq.us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874520"/>
            <a:ext cx="112471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10312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1031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71600" y="2057400"/>
            <a:ext cx="10149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One thing I learned today...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57200" y="3337560"/>
            <a:ext cx="112471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56616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566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371600" y="3520440"/>
            <a:ext cx="10149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One thing I'm still unsure about...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57200" y="4800600"/>
            <a:ext cx="11247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5800" y="502920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029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71600" y="4983480"/>
            <a:ext cx="101498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Today's question: [type your check-for-understanding question here]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51560"/>
            <a:ext cx="12191695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28016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3 - 2 - 1 exit ticket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9326880" y="22860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Lesson</a:t>
            </a:r>
            <a:pPr algn="r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HQ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Write your answers on paper or a sticky note.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Made with LessonHQ - lessonhq.us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874520"/>
            <a:ext cx="112471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10312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1031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71600" y="2057400"/>
            <a:ext cx="10149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things I learned today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57200" y="3337560"/>
            <a:ext cx="112471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56616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5661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371600" y="3520440"/>
            <a:ext cx="10149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interesting facts or connections I made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57200" y="4800600"/>
            <a:ext cx="112471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5800" y="5029200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5029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71600" y="4983480"/>
            <a:ext cx="101498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question I still have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51560"/>
            <a:ext cx="12191695" cy="731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28016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confident do you feel?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9326880" y="22860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Lesson</a:t>
            </a:r>
            <a:pPr algn="r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HQ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Show your fingers, hold up a card or write the number on your ticket.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Made with LessonHQ - lessonhq.us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2057400" cy="3108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6888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4F46E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548640" y="4023360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Not yet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743200" y="2194560"/>
            <a:ext cx="2057400" cy="3108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246888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4F46E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7200" dirty="0"/>
          </a:p>
        </p:txBody>
      </p:sp>
      <p:sp>
        <p:nvSpPr>
          <p:cNvPr id="13" name="Text 11"/>
          <p:cNvSpPr/>
          <p:nvPr/>
        </p:nvSpPr>
        <p:spPr>
          <a:xfrm>
            <a:off x="2834640" y="4023360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little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029200" y="2194560"/>
            <a:ext cx="2057400" cy="3108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0" y="246888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4F46E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7200" dirty="0"/>
          </a:p>
        </p:txBody>
      </p:sp>
      <p:sp>
        <p:nvSpPr>
          <p:cNvPr id="16" name="Text 14"/>
          <p:cNvSpPr/>
          <p:nvPr/>
        </p:nvSpPr>
        <p:spPr>
          <a:xfrm>
            <a:off x="5120640" y="4023360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Getting there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315200" y="2194560"/>
            <a:ext cx="2057400" cy="3108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0" y="246888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4F46E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7200" dirty="0"/>
          </a:p>
        </p:txBody>
      </p:sp>
      <p:sp>
        <p:nvSpPr>
          <p:cNvPr id="19" name="Text 17"/>
          <p:cNvSpPr/>
          <p:nvPr/>
        </p:nvSpPr>
        <p:spPr>
          <a:xfrm>
            <a:off x="7406640" y="4023360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Confident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9601200" y="2194560"/>
            <a:ext cx="2057400" cy="3108960"/>
          </a:xfrm>
          <a:prstGeom prst="roundRect">
            <a:avLst>
              <a:gd name="adj" fmla="val 6667"/>
            </a:avLst>
          </a:prstGeom>
          <a:solidFill>
            <a:srgbClr val="EDE9FE"/>
          </a:solidFill>
          <a:ln w="12700">
            <a:solidFill>
              <a:srgbClr val="BCC0C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0" y="2468880"/>
            <a:ext cx="2057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4F46E5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7200" dirty="0"/>
          </a:p>
        </p:txBody>
      </p:sp>
      <p:sp>
        <p:nvSpPr>
          <p:cNvPr id="22" name="Text 20"/>
          <p:cNvSpPr/>
          <p:nvPr/>
        </p:nvSpPr>
        <p:spPr>
          <a:xfrm>
            <a:off x="9692640" y="4023360"/>
            <a:ext cx="1874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 could teach it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57200" y="562356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4403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Today's learning objective: [type it here]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LessonHQ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Ticket</dc:title>
  <dc:subject>PptxGenJS Presentation</dc:subject>
  <dc:creator>LessonHQ</dc:creator>
  <cp:lastModifiedBy>LessonHQ</cp:lastModifiedBy>
  <cp:revision>1</cp:revision>
  <dcterms:created xsi:type="dcterms:W3CDTF">2026-10-05T09:24:19Z</dcterms:created>
  <dcterms:modified xsi:type="dcterms:W3CDTF">2026-10-05T09:24:19Z</dcterms:modified>
</cp:coreProperties>
</file>